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6"/>
  </p:notesMasterIdLst>
  <p:sldIdLst>
    <p:sldId id="349" r:id="rId2"/>
    <p:sldId id="335" r:id="rId3"/>
    <p:sldId id="338" r:id="rId4"/>
    <p:sldId id="339" r:id="rId5"/>
    <p:sldId id="337" r:id="rId6"/>
    <p:sldId id="340" r:id="rId7"/>
    <p:sldId id="341" r:id="rId8"/>
    <p:sldId id="343" r:id="rId9"/>
    <p:sldId id="346" r:id="rId10"/>
    <p:sldId id="347" r:id="rId11"/>
    <p:sldId id="342" r:id="rId12"/>
    <p:sldId id="352" r:id="rId13"/>
    <p:sldId id="351" r:id="rId14"/>
    <p:sldId id="336" r:id="rId1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87072" autoAdjust="0"/>
  </p:normalViewPr>
  <p:slideViewPr>
    <p:cSldViewPr snapToGrid="0">
      <p:cViewPr varScale="1">
        <p:scale>
          <a:sx n="82" d="100"/>
          <a:sy n="82" d="100"/>
        </p:scale>
        <p:origin x="90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o" userId="caf5cbaf-57fd-4f2f-9ee2-68aa5f24d0c7" providerId="ADAL" clId="{1345F329-2186-4C26-B9BB-31F32D00A415}"/>
    <pc:docChg chg="undo redo custSel addSld delSld modSld">
      <pc:chgData name="Michael Lo" userId="caf5cbaf-57fd-4f2f-9ee2-68aa5f24d0c7" providerId="ADAL" clId="{1345F329-2186-4C26-B9BB-31F32D00A415}" dt="2023-09-06T05:12:34.046" v="3935" actId="6549"/>
      <pc:docMkLst>
        <pc:docMk/>
      </pc:docMkLst>
      <pc:sldChg chg="modSp mod modTransition modNotesTx">
        <pc:chgData name="Michael Lo" userId="caf5cbaf-57fd-4f2f-9ee2-68aa5f24d0c7" providerId="ADAL" clId="{1345F329-2186-4C26-B9BB-31F32D00A415}" dt="2023-09-06T05:12:34.046" v="3935" actId="6549"/>
        <pc:sldMkLst>
          <pc:docMk/>
          <pc:sldMk cId="2549523196" sldId="256"/>
        </pc:sldMkLst>
      </pc:sldChg>
      <pc:sldChg chg="modSp mod modTransition">
        <pc:chgData name="Michael Lo" userId="caf5cbaf-57fd-4f2f-9ee2-68aa5f24d0c7" providerId="ADAL" clId="{1345F329-2186-4C26-B9BB-31F32D00A415}" dt="2023-07-11T13:15:15.012" v="3748" actId="179"/>
        <pc:sldMkLst>
          <pc:docMk/>
          <pc:sldMk cId="3474000516" sldId="260"/>
        </pc:sldMkLst>
      </pc:sldChg>
      <pc:sldChg chg="del">
        <pc:chgData name="Michael Lo" userId="caf5cbaf-57fd-4f2f-9ee2-68aa5f24d0c7" providerId="ADAL" clId="{1345F329-2186-4C26-B9BB-31F32D00A415}" dt="2023-06-26T01:01:33.723" v="856" actId="47"/>
        <pc:sldMkLst>
          <pc:docMk/>
          <pc:sldMk cId="3677065837" sldId="261"/>
        </pc:sldMkLst>
      </pc:sldChg>
      <pc:sldChg chg="del">
        <pc:chgData name="Michael Lo" userId="caf5cbaf-57fd-4f2f-9ee2-68aa5f24d0c7" providerId="ADAL" clId="{1345F329-2186-4C26-B9BB-31F32D00A415}" dt="2023-06-26T01:09:53.074" v="1482" actId="47"/>
        <pc:sldMkLst>
          <pc:docMk/>
          <pc:sldMk cId="1601645391" sldId="262"/>
        </pc:sldMkLst>
      </pc:sldChg>
      <pc:sldChg chg="modSp add mod">
        <pc:chgData name="Michael Lo" userId="caf5cbaf-57fd-4f2f-9ee2-68aa5f24d0c7" providerId="ADAL" clId="{1345F329-2186-4C26-B9BB-31F32D00A415}" dt="2023-07-10T23:57:59.026" v="3743" actId="1076"/>
        <pc:sldMkLst>
          <pc:docMk/>
          <pc:sldMk cId="312178443" sldId="264"/>
        </pc:sldMkLst>
      </pc:sldChg>
      <pc:sldChg chg="del">
        <pc:chgData name="Michael Lo" userId="caf5cbaf-57fd-4f2f-9ee2-68aa5f24d0c7" providerId="ADAL" clId="{1345F329-2186-4C26-B9BB-31F32D00A415}" dt="2023-06-26T01:19:41.823" v="1863" actId="47"/>
        <pc:sldMkLst>
          <pc:docMk/>
          <pc:sldMk cId="3941491871" sldId="264"/>
        </pc:sldMkLst>
      </pc:sldChg>
      <pc:sldChg chg="del">
        <pc:chgData name="Michael Lo" userId="caf5cbaf-57fd-4f2f-9ee2-68aa5f24d0c7" providerId="ADAL" clId="{1345F329-2186-4C26-B9BB-31F32D00A415}" dt="2023-06-26T01:19:40.254" v="1862" actId="47"/>
        <pc:sldMkLst>
          <pc:docMk/>
          <pc:sldMk cId="1730430338" sldId="265"/>
        </pc:sldMkLst>
      </pc:sldChg>
      <pc:sldChg chg="del">
        <pc:chgData name="Michael Lo" userId="caf5cbaf-57fd-4f2f-9ee2-68aa5f24d0c7" providerId="ADAL" clId="{1345F329-2186-4C26-B9BB-31F32D00A415}" dt="2023-06-26T01:19:43.551" v="1864" actId="47"/>
        <pc:sldMkLst>
          <pc:docMk/>
          <pc:sldMk cId="1793970105" sldId="266"/>
        </pc:sldMkLst>
      </pc:sldChg>
      <pc:sldChg chg="del">
        <pc:chgData name="Michael Lo" userId="caf5cbaf-57fd-4f2f-9ee2-68aa5f24d0c7" providerId="ADAL" clId="{1345F329-2186-4C26-B9BB-31F32D00A415}" dt="2023-06-26T00:40:48.726" v="0" actId="2696"/>
        <pc:sldMkLst>
          <pc:docMk/>
          <pc:sldMk cId="138028328" sldId="267"/>
        </pc:sldMkLst>
      </pc:sldChg>
      <pc:sldChg chg="modSp add mod modTransition">
        <pc:chgData name="Michael Lo" userId="caf5cbaf-57fd-4f2f-9ee2-68aa5f24d0c7" providerId="ADAL" clId="{1345F329-2186-4C26-B9BB-31F32D00A415}" dt="2023-08-10T23:47:25.552" v="3864" actId="20577"/>
        <pc:sldMkLst>
          <pc:docMk/>
          <pc:sldMk cId="1787049339" sldId="267"/>
        </pc:sldMkLst>
      </pc:sldChg>
      <pc:sldChg chg="addSp modSp add mod modTransition">
        <pc:chgData name="Michael Lo" userId="caf5cbaf-57fd-4f2f-9ee2-68aa5f24d0c7" providerId="ADAL" clId="{1345F329-2186-4C26-B9BB-31F32D00A415}" dt="2023-08-29T19:18:08.311" v="3934" actId="20577"/>
        <pc:sldMkLst>
          <pc:docMk/>
          <pc:sldMk cId="2491462639" sldId="268"/>
        </pc:sldMkLst>
      </pc:sldChg>
      <pc:sldChg chg="modSp add mod modTransition">
        <pc:chgData name="Michael Lo" userId="caf5cbaf-57fd-4f2f-9ee2-68aa5f24d0c7" providerId="ADAL" clId="{1345F329-2186-4C26-B9BB-31F32D00A415}" dt="2023-08-11T14:33:28.677" v="3910" actId="20577"/>
        <pc:sldMkLst>
          <pc:docMk/>
          <pc:sldMk cId="45671347" sldId="269"/>
        </pc:sldMkLst>
      </pc:sldChg>
      <pc:sldChg chg="modSp add del mod modTransition">
        <pc:chgData name="Michael Lo" userId="caf5cbaf-57fd-4f2f-9ee2-68aa5f24d0c7" providerId="ADAL" clId="{1345F329-2186-4C26-B9BB-31F32D00A415}" dt="2023-06-26T02:50:25.655" v="2699" actId="47"/>
        <pc:sldMkLst>
          <pc:docMk/>
          <pc:sldMk cId="3946045793" sldId="270"/>
        </pc:sldMkLst>
      </pc:sldChg>
      <pc:sldChg chg="delSp new del mod">
        <pc:chgData name="Michael Lo" userId="caf5cbaf-57fd-4f2f-9ee2-68aa5f24d0c7" providerId="ADAL" clId="{1345F329-2186-4C26-B9BB-31F32D00A415}" dt="2023-06-26T01:21:47.594" v="1868" actId="47"/>
        <pc:sldMkLst>
          <pc:docMk/>
          <pc:sldMk cId="1308287015" sldId="271"/>
        </pc:sldMkLst>
      </pc:sldChg>
      <pc:sldChg chg="addSp delSp modSp add mod modTransition modAnim modNotesTx">
        <pc:chgData name="Michael Lo" userId="caf5cbaf-57fd-4f2f-9ee2-68aa5f24d0c7" providerId="ADAL" clId="{1345F329-2186-4C26-B9BB-31F32D00A415}" dt="2023-07-11T18:15:12.368" v="3759" actId="27636"/>
        <pc:sldMkLst>
          <pc:docMk/>
          <pc:sldMk cId="2087047446" sldId="271"/>
        </pc:sldMkLst>
      </pc:sldChg>
      <pc:sldChg chg="addSp delSp modSp add del mod modTransition modAnim modNotesTx">
        <pc:chgData name="Michael Lo" userId="caf5cbaf-57fd-4f2f-9ee2-68aa5f24d0c7" providerId="ADAL" clId="{1345F329-2186-4C26-B9BB-31F32D00A415}" dt="2023-06-26T01:38:57.169" v="2283" actId="47"/>
        <pc:sldMkLst>
          <pc:docMk/>
          <pc:sldMk cId="3482878892" sldId="272"/>
        </pc:sldMkLst>
      </pc:sldChg>
      <pc:sldChg chg="add del modTransition">
        <pc:chgData name="Michael Lo" userId="caf5cbaf-57fd-4f2f-9ee2-68aa5f24d0c7" providerId="ADAL" clId="{1345F329-2186-4C26-B9BB-31F32D00A415}" dt="2023-06-26T02:24:37.783" v="2696" actId="47"/>
        <pc:sldMkLst>
          <pc:docMk/>
          <pc:sldMk cId="3057086858" sldId="273"/>
        </pc:sldMkLst>
      </pc:sldChg>
      <pc:sldChg chg="add del">
        <pc:chgData name="Michael Lo" userId="caf5cbaf-57fd-4f2f-9ee2-68aa5f24d0c7" providerId="ADAL" clId="{1345F329-2186-4C26-B9BB-31F32D00A415}" dt="2023-06-26T01:29:38.138" v="2062" actId="2696"/>
        <pc:sldMkLst>
          <pc:docMk/>
          <pc:sldMk cId="3404400873" sldId="273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1617941392" sldId="274"/>
        </pc:sldMkLst>
      </pc:sldChg>
      <pc:sldChg chg="addSp delSp modSp add del mod delAnim modAnim modNotesTx">
        <pc:chgData name="Michael Lo" userId="caf5cbaf-57fd-4f2f-9ee2-68aa5f24d0c7" providerId="ADAL" clId="{1345F329-2186-4C26-B9BB-31F32D00A415}" dt="2023-06-26T02:24:23.655" v="2684" actId="47"/>
        <pc:sldMkLst>
          <pc:docMk/>
          <pc:sldMk cId="1713957024" sldId="275"/>
        </pc:sldMkLst>
      </pc:sldChg>
      <pc:sldChg chg="addSp delSp modSp add mod delAnim modAnim modNotesTx">
        <pc:chgData name="Michael Lo" userId="caf5cbaf-57fd-4f2f-9ee2-68aa5f24d0c7" providerId="ADAL" clId="{1345F329-2186-4C26-B9BB-31F32D00A415}" dt="2023-06-27T00:55:05.202" v="2783"/>
        <pc:sldMkLst>
          <pc:docMk/>
          <pc:sldMk cId="949276773" sldId="276"/>
        </pc:sldMkLst>
      </pc:sldChg>
      <pc:sldChg chg="modSp add del mod">
        <pc:chgData name="Michael Lo" userId="caf5cbaf-57fd-4f2f-9ee2-68aa5f24d0c7" providerId="ADAL" clId="{1345F329-2186-4C26-B9BB-31F32D00A415}" dt="2023-06-26T02:51:32.170" v="2703" actId="47"/>
        <pc:sldMkLst>
          <pc:docMk/>
          <pc:sldMk cId="372400659" sldId="277"/>
        </pc:sldMkLst>
      </pc:sldChg>
      <pc:sldChg chg="new del">
        <pc:chgData name="Michael Lo" userId="caf5cbaf-57fd-4f2f-9ee2-68aa5f24d0c7" providerId="ADAL" clId="{1345F329-2186-4C26-B9BB-31F32D00A415}" dt="2023-06-26T02:50:24.271" v="2698" actId="47"/>
        <pc:sldMkLst>
          <pc:docMk/>
          <pc:sldMk cId="1515884172" sldId="277"/>
        </pc:sldMkLst>
      </pc:sldChg>
      <pc:sldChg chg="new del">
        <pc:chgData name="Michael Lo" userId="caf5cbaf-57fd-4f2f-9ee2-68aa5f24d0c7" providerId="ADAL" clId="{1345F329-2186-4C26-B9BB-31F32D00A415}" dt="2023-06-27T18:24:44.771" v="2929" actId="47"/>
        <pc:sldMkLst>
          <pc:docMk/>
          <pc:sldMk cId="2019974196" sldId="277"/>
        </pc:sldMkLst>
      </pc:sldChg>
      <pc:sldChg chg="addSp delSp modSp add mod setBg setClrOvrMap">
        <pc:chgData name="Michael Lo" userId="caf5cbaf-57fd-4f2f-9ee2-68aa5f24d0c7" providerId="ADAL" clId="{1345F329-2186-4C26-B9BB-31F32D00A415}" dt="2023-07-11T18:22:02.327" v="3793" actId="26606"/>
        <pc:sldMkLst>
          <pc:docMk/>
          <pc:sldMk cId="2849805811" sldId="277"/>
        </pc:sldMkLst>
      </pc:sldChg>
      <pc:sldChg chg="add del">
        <pc:chgData name="Michael Lo" userId="caf5cbaf-57fd-4f2f-9ee2-68aa5f24d0c7" providerId="ADAL" clId="{1345F329-2186-4C26-B9BB-31F32D00A415}" dt="2023-07-11T18:22:31.404" v="3794" actId="2696"/>
        <pc:sldMkLst>
          <pc:docMk/>
          <pc:sldMk cId="135612621" sldId="278"/>
        </pc:sldMkLst>
      </pc:sldChg>
      <pc:sldChg chg="add del">
        <pc:chgData name="Michael Lo" userId="caf5cbaf-57fd-4f2f-9ee2-68aa5f24d0c7" providerId="ADAL" clId="{1345F329-2186-4C26-B9BB-31F32D00A415}" dt="2023-07-10T23:58:46.783" v="3745" actId="2696"/>
        <pc:sldMkLst>
          <pc:docMk/>
          <pc:sldMk cId="1676503973" sldId="278"/>
        </pc:sldMkLst>
      </pc:sldChg>
      <pc:sldChg chg="modSp add del mod">
        <pc:chgData name="Michael Lo" userId="caf5cbaf-57fd-4f2f-9ee2-68aa5f24d0c7" providerId="ADAL" clId="{1345F329-2186-4C26-B9BB-31F32D00A415}" dt="2023-07-10T23:53:30.838" v="3604" actId="47"/>
        <pc:sldMkLst>
          <pc:docMk/>
          <pc:sldMk cId="2026521388" sldId="278"/>
        </pc:sldMkLst>
      </pc:sldChg>
    </pc:docChg>
  </pc:docChgLst>
  <pc:docChgLst>
    <pc:chgData name="Michael Lo" userId="caf5cbaf-57fd-4f2f-9ee2-68aa5f24d0c7" providerId="ADAL" clId="{35D8875E-A9E5-4B1D-A8BE-E27468552C51}"/>
    <pc:docChg chg="delSld modSld">
      <pc:chgData name="Michael Lo" userId="caf5cbaf-57fd-4f2f-9ee2-68aa5f24d0c7" providerId="ADAL" clId="{35D8875E-A9E5-4B1D-A8BE-E27468552C51}" dt="2025-05-11T15:05:30.866" v="3" actId="47"/>
      <pc:docMkLst>
        <pc:docMk/>
      </pc:docMkLst>
      <pc:sldChg chg="modSp mod">
        <pc:chgData name="Michael Lo" userId="caf5cbaf-57fd-4f2f-9ee2-68aa5f24d0c7" providerId="ADAL" clId="{35D8875E-A9E5-4B1D-A8BE-E27468552C51}" dt="2025-05-11T15:04:25.978" v="1" actId="20577"/>
        <pc:sldMkLst>
          <pc:docMk/>
          <pc:sldMk cId="641314384" sldId="335"/>
        </pc:sldMkLst>
        <pc:spChg chg="mod">
          <ac:chgData name="Michael Lo" userId="caf5cbaf-57fd-4f2f-9ee2-68aa5f24d0c7" providerId="ADAL" clId="{35D8875E-A9E5-4B1D-A8BE-E27468552C51}" dt="2025-05-11T15:04:25.978" v="1" actId="20577"/>
          <ac:spMkLst>
            <pc:docMk/>
            <pc:sldMk cId="641314384" sldId="335"/>
            <ac:spMk id="2" creationId="{00000000-0000-0000-0000-000000000000}"/>
          </ac:spMkLst>
        </pc:spChg>
      </pc:sldChg>
      <pc:sldChg chg="del">
        <pc:chgData name="Michael Lo" userId="caf5cbaf-57fd-4f2f-9ee2-68aa5f24d0c7" providerId="ADAL" clId="{35D8875E-A9E5-4B1D-A8BE-E27468552C51}" dt="2025-05-11T15:05:30.866" v="3" actId="47"/>
        <pc:sldMkLst>
          <pc:docMk/>
          <pc:sldMk cId="228651437" sldId="350"/>
        </pc:sldMkLst>
      </pc:sldChg>
      <pc:sldChg chg="del">
        <pc:chgData name="Michael Lo" userId="caf5cbaf-57fd-4f2f-9ee2-68aa5f24d0c7" providerId="ADAL" clId="{35D8875E-A9E5-4B1D-A8BE-E27468552C51}" dt="2025-05-11T15:04:54.718" v="2" actId="47"/>
        <pc:sldMkLst>
          <pc:docMk/>
          <pc:sldMk cId="3591884479" sldId="353"/>
        </pc:sldMkLst>
      </pc:sldChg>
    </pc:docChg>
  </pc:docChgLst>
  <pc:docChgLst>
    <pc:chgData name="Michael Lo" userId="caf5cbaf-57fd-4f2f-9ee2-68aa5f24d0c7" providerId="ADAL" clId="{A79E7863-952E-4848-94B7-BCEA8CA07FE0}"/>
    <pc:docChg chg="delSld modSld">
      <pc:chgData name="Michael Lo" userId="caf5cbaf-57fd-4f2f-9ee2-68aa5f24d0c7" providerId="ADAL" clId="{A79E7863-952E-4848-94B7-BCEA8CA07FE0}" dt="2021-09-02T03:38:26.062" v="10" actId="47"/>
      <pc:docMkLst>
        <pc:docMk/>
      </pc:docMkLst>
      <pc:sldChg chg="modSp mod">
        <pc:chgData name="Michael Lo" userId="caf5cbaf-57fd-4f2f-9ee2-68aa5f24d0c7" providerId="ADAL" clId="{A79E7863-952E-4848-94B7-BCEA8CA07FE0}" dt="2021-09-02T03:37:59.937" v="9" actId="20577"/>
        <pc:sldMkLst>
          <pc:docMk/>
          <pc:sldMk cId="3474000516" sldId="260"/>
        </pc:sldMkLst>
      </pc:sldChg>
      <pc:sldChg chg="del">
        <pc:chgData name="Michael Lo" userId="caf5cbaf-57fd-4f2f-9ee2-68aa5f24d0c7" providerId="ADAL" clId="{A79E7863-952E-4848-94B7-BCEA8CA07FE0}" dt="2021-09-02T03:38:26.062" v="10" actId="47"/>
        <pc:sldMkLst>
          <pc:docMk/>
          <pc:sldMk cId="312178443" sldId="268"/>
        </pc:sldMkLst>
      </pc:sldChg>
    </pc:docChg>
  </pc:docChgLst>
  <pc:docChgLst>
    <pc:chgData name="Michael Lo" userId="489afe80-14e8-4855-8daf-a79b49404193" providerId="ADAL" clId="{1345F329-2186-4C26-B9BB-31F32D00A415}"/>
    <pc:docChg chg="modSld">
      <pc:chgData name="Michael Lo" userId="489afe80-14e8-4855-8daf-a79b49404193" providerId="ADAL" clId="{1345F329-2186-4C26-B9BB-31F32D00A415}" dt="2023-09-16T21:00:16.377" v="21"/>
      <pc:docMkLst>
        <pc:docMk/>
      </pc:docMkLst>
      <pc:sldChg chg="modNotesTx">
        <pc:chgData name="Michael Lo" userId="489afe80-14e8-4855-8daf-a79b49404193" providerId="ADAL" clId="{1345F329-2186-4C26-B9BB-31F32D00A415}" dt="2023-09-16T20:59:37.536" v="17" actId="20577"/>
        <pc:sldMkLst>
          <pc:docMk/>
          <pc:sldMk cId="2087047446" sldId="271"/>
        </pc:sldMkLst>
      </pc:sldChg>
      <pc:sldChg chg="modNotesTx">
        <pc:chgData name="Michael Lo" userId="489afe80-14e8-4855-8daf-a79b49404193" providerId="ADAL" clId="{1345F329-2186-4C26-B9BB-31F32D00A415}" dt="2023-09-16T21:00:02.496" v="19"/>
        <pc:sldMkLst>
          <pc:docMk/>
          <pc:sldMk cId="1617941392" sldId="274"/>
        </pc:sldMkLst>
      </pc:sldChg>
      <pc:sldChg chg="modNotesTx">
        <pc:chgData name="Michael Lo" userId="489afe80-14e8-4855-8daf-a79b49404193" providerId="ADAL" clId="{1345F329-2186-4C26-B9BB-31F32D00A415}" dt="2023-09-16T21:00:16.377" v="21"/>
        <pc:sldMkLst>
          <pc:docMk/>
          <pc:sldMk cId="949276773" sldId="276"/>
        </pc:sldMkLst>
      </pc:sldChg>
    </pc:docChg>
  </pc:docChgLst>
  <pc:docChgLst>
    <pc:chgData name="Michael Lo" userId="caf5cbaf-57fd-4f2f-9ee2-68aa5f24d0c7" providerId="ADAL" clId="{E88FDAC7-9FD3-4B06-9672-954DA0FC2F0B}"/>
    <pc:docChg chg="undo custSel addSld delSld modSld">
      <pc:chgData name="Michael Lo" userId="caf5cbaf-57fd-4f2f-9ee2-68aa5f24d0c7" providerId="ADAL" clId="{E88FDAC7-9FD3-4B06-9672-954DA0FC2F0B}" dt="2021-08-31T20:34:51.308" v="4929" actId="20577"/>
      <pc:docMkLst>
        <pc:docMk/>
      </pc:docMkLst>
      <pc:sldChg chg="modSp mod">
        <pc:chgData name="Michael Lo" userId="caf5cbaf-57fd-4f2f-9ee2-68aa5f24d0c7" providerId="ADAL" clId="{E88FDAC7-9FD3-4B06-9672-954DA0FC2F0B}" dt="2021-08-31T20:03:52.092" v="3988" actId="20577"/>
        <pc:sldMkLst>
          <pc:docMk/>
          <pc:sldMk cId="2549523196" sldId="256"/>
        </pc:sldMkLst>
      </pc:sldChg>
      <pc:sldChg chg="modSp mod modAnim">
        <pc:chgData name="Michael Lo" userId="caf5cbaf-57fd-4f2f-9ee2-68aa5f24d0c7" providerId="ADAL" clId="{E88FDAC7-9FD3-4B06-9672-954DA0FC2F0B}" dt="2021-08-31T19:54:28.836" v="3242"/>
        <pc:sldMkLst>
          <pc:docMk/>
          <pc:sldMk cId="2641650620" sldId="258"/>
        </pc:sldMkLst>
      </pc:sldChg>
      <pc:sldChg chg="add del">
        <pc:chgData name="Michael Lo" userId="caf5cbaf-57fd-4f2f-9ee2-68aa5f24d0c7" providerId="ADAL" clId="{E88FDAC7-9FD3-4B06-9672-954DA0FC2F0B}" dt="2021-08-31T18:49:33.266" v="91"/>
        <pc:sldMkLst>
          <pc:docMk/>
          <pc:sldMk cId="1008751493" sldId="259"/>
        </pc:sldMkLst>
      </pc:sldChg>
      <pc:sldChg chg="modSp add mod modAnim">
        <pc:chgData name="Michael Lo" userId="caf5cbaf-57fd-4f2f-9ee2-68aa5f24d0c7" providerId="ADAL" clId="{E88FDAC7-9FD3-4B06-9672-954DA0FC2F0B}" dt="2021-08-31T19:54:36.615" v="3244" actId="13926"/>
        <pc:sldMkLst>
          <pc:docMk/>
          <pc:sldMk cId="1802880924" sldId="259"/>
        </pc:sldMkLst>
      </pc:sldChg>
      <pc:sldChg chg="modSp add mod modAnim">
        <pc:chgData name="Michael Lo" userId="caf5cbaf-57fd-4f2f-9ee2-68aa5f24d0c7" providerId="ADAL" clId="{E88FDAC7-9FD3-4B06-9672-954DA0FC2F0B}" dt="2021-08-31T19:52:01.525" v="3214"/>
        <pc:sldMkLst>
          <pc:docMk/>
          <pc:sldMk cId="3474000516" sldId="260"/>
        </pc:sldMkLst>
      </pc:sldChg>
      <pc:sldChg chg="modSp add mod modAnim">
        <pc:chgData name="Michael Lo" userId="caf5cbaf-57fd-4f2f-9ee2-68aa5f24d0c7" providerId="ADAL" clId="{E88FDAC7-9FD3-4B06-9672-954DA0FC2F0B}" dt="2021-08-31T19:52:06.273" v="3215"/>
        <pc:sldMkLst>
          <pc:docMk/>
          <pc:sldMk cId="3677065837" sldId="261"/>
        </pc:sldMkLst>
      </pc:sldChg>
      <pc:sldChg chg="modSp add mod modAnim">
        <pc:chgData name="Michael Lo" userId="caf5cbaf-57fd-4f2f-9ee2-68aa5f24d0c7" providerId="ADAL" clId="{E88FDAC7-9FD3-4B06-9672-954DA0FC2F0B}" dt="2021-08-31T19:53:30.780" v="3240" actId="20577"/>
        <pc:sldMkLst>
          <pc:docMk/>
          <pc:sldMk cId="1601645391" sldId="262"/>
        </pc:sldMkLst>
      </pc:sldChg>
      <pc:sldChg chg="modSp add del mod modAnim">
        <pc:chgData name="Michael Lo" userId="caf5cbaf-57fd-4f2f-9ee2-68aa5f24d0c7" providerId="ADAL" clId="{E88FDAC7-9FD3-4B06-9672-954DA0FC2F0B}" dt="2021-08-31T19:19:56.268" v="2348" actId="47"/>
        <pc:sldMkLst>
          <pc:docMk/>
          <pc:sldMk cId="3032652934" sldId="263"/>
        </pc:sldMkLst>
      </pc:sldChg>
      <pc:sldChg chg="del">
        <pc:chgData name="Michael Lo" userId="caf5cbaf-57fd-4f2f-9ee2-68aa5f24d0c7" providerId="ADAL" clId="{E88FDAC7-9FD3-4B06-9672-954DA0FC2F0B}" dt="2021-08-31T18:42:02.510" v="1" actId="47"/>
        <pc:sldMkLst>
          <pc:docMk/>
          <pc:sldMk cId="312178443" sldId="264"/>
        </pc:sldMkLst>
      </pc:sldChg>
      <pc:sldChg chg="modSp add mod">
        <pc:chgData name="Michael Lo" userId="caf5cbaf-57fd-4f2f-9ee2-68aa5f24d0c7" providerId="ADAL" clId="{E88FDAC7-9FD3-4B06-9672-954DA0FC2F0B}" dt="2021-08-31T19:19:34.454" v="2346" actId="20577"/>
        <pc:sldMkLst>
          <pc:docMk/>
          <pc:sldMk cId="3941491871" sldId="264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260593609" sldId="265"/>
        </pc:sldMkLst>
      </pc:sldChg>
      <pc:sldChg chg="modSp add mod">
        <pc:chgData name="Michael Lo" userId="caf5cbaf-57fd-4f2f-9ee2-68aa5f24d0c7" providerId="ADAL" clId="{E88FDAC7-9FD3-4B06-9672-954DA0FC2F0B}" dt="2021-08-31T19:49:13.262" v="3145" actId="20577"/>
        <pc:sldMkLst>
          <pc:docMk/>
          <pc:sldMk cId="1730430338" sldId="265"/>
        </pc:sldMkLst>
      </pc:sldChg>
      <pc:sldChg chg="addSp modSp add mod">
        <pc:chgData name="Michael Lo" userId="caf5cbaf-57fd-4f2f-9ee2-68aa5f24d0c7" providerId="ADAL" clId="{E88FDAC7-9FD3-4B06-9672-954DA0FC2F0B}" dt="2021-08-31T20:19:33.074" v="4101" actId="20577"/>
        <pc:sldMkLst>
          <pc:docMk/>
          <pc:sldMk cId="1793970105" sldId="266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2346418038" sldId="266"/>
        </pc:sldMkLst>
      </pc:sldChg>
      <pc:sldChg chg="modSp add mod">
        <pc:chgData name="Michael Lo" userId="caf5cbaf-57fd-4f2f-9ee2-68aa5f24d0c7" providerId="ADAL" clId="{E88FDAC7-9FD3-4B06-9672-954DA0FC2F0B}" dt="2021-08-31T20:17:44.813" v="4089" actId="6549"/>
        <pc:sldMkLst>
          <pc:docMk/>
          <pc:sldMk cId="138028328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42064576" sldId="267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163799028" sldId="268"/>
        </pc:sldMkLst>
      </pc:sldChg>
      <pc:sldChg chg="modSp add mod">
        <pc:chgData name="Michael Lo" userId="caf5cbaf-57fd-4f2f-9ee2-68aa5f24d0c7" providerId="ADAL" clId="{E88FDAC7-9FD3-4B06-9672-954DA0FC2F0B}" dt="2021-08-31T20:34:51.308" v="4929" actId="20577"/>
        <pc:sldMkLst>
          <pc:docMk/>
          <pc:sldMk cId="1538725063" sldId="268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1435034329" sldId="269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3747420846" sldId="270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4257363202" sldId="273"/>
        </pc:sldMkLst>
      </pc:sldChg>
      <pc:sldChg chg="del">
        <pc:chgData name="Michael Lo" userId="caf5cbaf-57fd-4f2f-9ee2-68aa5f24d0c7" providerId="ADAL" clId="{E88FDAC7-9FD3-4B06-9672-954DA0FC2F0B}" dt="2021-08-31T18:41:57.078" v="0" actId="47"/>
        <pc:sldMkLst>
          <pc:docMk/>
          <pc:sldMk cId="806861939" sldId="274"/>
        </pc:sldMkLst>
      </pc:sldChg>
    </pc:docChg>
  </pc:docChgLst>
  <pc:docChgLst>
    <pc:chgData name="Michael Lo" userId="caf5cbaf-57fd-4f2f-9ee2-68aa5f24d0c7" providerId="ADAL" clId="{FCF1E590-33DA-4E89-AC6D-71A9EE8EE458}"/>
    <pc:docChg chg="undo redo custSel addSld delSld modSld sldOrd modMainMaster">
      <pc:chgData name="Michael Lo" userId="caf5cbaf-57fd-4f2f-9ee2-68aa5f24d0c7" providerId="ADAL" clId="{FCF1E590-33DA-4E89-AC6D-71A9EE8EE458}" dt="2024-05-06T18:20:24.166" v="7145"/>
      <pc:docMkLst>
        <pc:docMk/>
      </pc:docMkLst>
      <pc:sldChg chg="addSp modSp del mod">
        <pc:chgData name="Michael Lo" userId="caf5cbaf-57fd-4f2f-9ee2-68aa5f24d0c7" providerId="ADAL" clId="{FCF1E590-33DA-4E89-AC6D-71A9EE8EE458}" dt="2024-04-28T16:01:19.772" v="64" actId="47"/>
        <pc:sldMkLst>
          <pc:docMk/>
          <pc:sldMk cId="2549523196" sldId="256"/>
        </pc:sldMkLst>
      </pc:sldChg>
      <pc:sldChg chg="modSp mod ord modAnim">
        <pc:chgData name="Michael Lo" userId="caf5cbaf-57fd-4f2f-9ee2-68aa5f24d0c7" providerId="ADAL" clId="{FCF1E590-33DA-4E89-AC6D-71A9EE8EE458}" dt="2024-04-28T18:10:42.712" v="1789"/>
        <pc:sldMkLst>
          <pc:docMk/>
          <pc:sldMk cId="3474000516" sldId="260"/>
        </pc:sldMkLst>
      </pc:sldChg>
      <pc:sldChg chg="modSp mod">
        <pc:chgData name="Michael Lo" userId="caf5cbaf-57fd-4f2f-9ee2-68aa5f24d0c7" providerId="ADAL" clId="{FCF1E590-33DA-4E89-AC6D-71A9EE8EE458}" dt="2024-04-28T23:03:34.848" v="6247"/>
        <pc:sldMkLst>
          <pc:docMk/>
          <pc:sldMk cId="312178443" sldId="264"/>
        </pc:sldMkLst>
      </pc:sldChg>
      <pc:sldChg chg="modSp del mod">
        <pc:chgData name="Michael Lo" userId="caf5cbaf-57fd-4f2f-9ee2-68aa5f24d0c7" providerId="ADAL" clId="{FCF1E590-33DA-4E89-AC6D-71A9EE8EE458}" dt="2024-04-28T17:01:03.422" v="651" actId="47"/>
        <pc:sldMkLst>
          <pc:docMk/>
          <pc:sldMk cId="1787049339" sldId="267"/>
        </pc:sldMkLst>
      </pc:sldChg>
      <pc:sldChg chg="addSp delSp modSp del mod">
        <pc:chgData name="Michael Lo" userId="caf5cbaf-57fd-4f2f-9ee2-68aa5f24d0c7" providerId="ADAL" clId="{FCF1E590-33DA-4E89-AC6D-71A9EE8EE458}" dt="2024-04-28T17:25:34.585" v="1476" actId="47"/>
        <pc:sldMkLst>
          <pc:docMk/>
          <pc:sldMk cId="2491462639" sldId="268"/>
        </pc:sldMkLst>
      </pc:sldChg>
      <pc:sldChg chg="modSp del mod">
        <pc:chgData name="Michael Lo" userId="caf5cbaf-57fd-4f2f-9ee2-68aa5f24d0c7" providerId="ADAL" clId="{FCF1E590-33DA-4E89-AC6D-71A9EE8EE458}" dt="2024-04-28T17:26:24.822" v="1499" actId="47"/>
        <pc:sldMkLst>
          <pc:docMk/>
          <pc:sldMk cId="45671347" sldId="269"/>
        </pc:sldMkLst>
      </pc:sldChg>
      <pc:sldChg chg="modSp mod modShow modNotesTx">
        <pc:chgData name="Michael Lo" userId="caf5cbaf-57fd-4f2f-9ee2-68aa5f24d0c7" providerId="ADAL" clId="{FCF1E590-33DA-4E89-AC6D-71A9EE8EE458}" dt="2024-04-28T19:31:15.184" v="3570" actId="729"/>
        <pc:sldMkLst>
          <pc:docMk/>
          <pc:sldMk cId="2087047446" sldId="271"/>
        </pc:sldMkLst>
      </pc:sldChg>
      <pc:sldChg chg="modSp mod ord">
        <pc:chgData name="Michael Lo" userId="caf5cbaf-57fd-4f2f-9ee2-68aa5f24d0c7" providerId="ADAL" clId="{FCF1E590-33DA-4E89-AC6D-71A9EE8EE458}" dt="2024-05-06T18:20:24.166" v="7145"/>
        <pc:sldMkLst>
          <pc:docMk/>
          <pc:sldMk cId="1617941392" sldId="274"/>
        </pc:sldMkLst>
      </pc:sldChg>
      <pc:sldChg chg="addSp delSp modSp mod ord addAnim delAnim modShow modNotesTx">
        <pc:chgData name="Michael Lo" userId="caf5cbaf-57fd-4f2f-9ee2-68aa5f24d0c7" providerId="ADAL" clId="{FCF1E590-33DA-4E89-AC6D-71A9EE8EE458}" dt="2024-04-30T16:30:18.491" v="6627"/>
        <pc:sldMkLst>
          <pc:docMk/>
          <pc:sldMk cId="949276773" sldId="276"/>
        </pc:sldMkLst>
      </pc:sldChg>
      <pc:sldChg chg="add del mod modShow">
        <pc:chgData name="Michael Lo" userId="caf5cbaf-57fd-4f2f-9ee2-68aa5f24d0c7" providerId="ADAL" clId="{FCF1E590-33DA-4E89-AC6D-71A9EE8EE458}" dt="2024-04-28T18:10:07.223" v="1788" actId="47"/>
        <pc:sldMkLst>
          <pc:docMk/>
          <pc:sldMk cId="2434106579" sldId="277"/>
        </pc:sldMkLst>
      </pc:sldChg>
      <pc:sldChg chg="addSp delSp modSp del mod setBg delDesignElem">
        <pc:chgData name="Michael Lo" userId="caf5cbaf-57fd-4f2f-9ee2-68aa5f24d0c7" providerId="ADAL" clId="{FCF1E590-33DA-4E89-AC6D-71A9EE8EE458}" dt="2024-04-28T16:15:03.451" v="93" actId="2696"/>
        <pc:sldMkLst>
          <pc:docMk/>
          <pc:sldMk cId="2849805811" sldId="277"/>
        </pc:sldMkLst>
      </pc:sldChg>
      <pc:sldChg chg="modSp add mod">
        <pc:chgData name="Michael Lo" userId="caf5cbaf-57fd-4f2f-9ee2-68aa5f24d0c7" providerId="ADAL" clId="{FCF1E590-33DA-4E89-AC6D-71A9EE8EE458}" dt="2024-04-28T22:25:27.764" v="6070" actId="113"/>
        <pc:sldMkLst>
          <pc:docMk/>
          <pc:sldMk cId="2739741121" sldId="286"/>
        </pc:sldMkLst>
      </pc:sldChg>
      <pc:sldChg chg="addSp delSp modSp add mod ord modNotesTx">
        <pc:chgData name="Michael Lo" userId="caf5cbaf-57fd-4f2f-9ee2-68aa5f24d0c7" providerId="ADAL" clId="{FCF1E590-33DA-4E89-AC6D-71A9EE8EE458}" dt="2024-05-06T17:26:54.917" v="7143"/>
        <pc:sldMkLst>
          <pc:docMk/>
          <pc:sldMk cId="4012437600" sldId="287"/>
        </pc:sldMkLst>
      </pc:sldChg>
      <pc:sldChg chg="addSp delSp modSp add mod modNotesTx">
        <pc:chgData name="Michael Lo" userId="caf5cbaf-57fd-4f2f-9ee2-68aa5f24d0c7" providerId="ADAL" clId="{FCF1E590-33DA-4E89-AC6D-71A9EE8EE458}" dt="2024-04-29T20:00:45.426" v="6331" actId="20577"/>
        <pc:sldMkLst>
          <pc:docMk/>
          <pc:sldMk cId="1150134704" sldId="288"/>
        </pc:sldMkLst>
      </pc:sldChg>
      <pc:sldChg chg="modSp add mod">
        <pc:chgData name="Michael Lo" userId="caf5cbaf-57fd-4f2f-9ee2-68aa5f24d0c7" providerId="ADAL" clId="{FCF1E590-33DA-4E89-AC6D-71A9EE8EE458}" dt="2024-05-05T23:14:41.915" v="7139" actId="6549"/>
        <pc:sldMkLst>
          <pc:docMk/>
          <pc:sldMk cId="3877331115" sldId="289"/>
        </pc:sldMkLst>
      </pc:sldChg>
      <pc:sldChg chg="addSp 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844650678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1781081576" sldId="290"/>
        </pc:sldMkLst>
      </pc:sldChg>
      <pc:sldChg chg="add">
        <pc:chgData name="Michael Lo" userId="caf5cbaf-57fd-4f2f-9ee2-68aa5f24d0c7" providerId="ADAL" clId="{FCF1E590-33DA-4E89-AC6D-71A9EE8EE458}" dt="2024-04-28T19:30:19.330" v="3569"/>
        <pc:sldMkLst>
          <pc:docMk/>
          <pc:sldMk cId="257587343" sldId="291"/>
        </pc:sldMkLst>
      </pc:sldChg>
      <pc:sldChg chg="delSp modSp add del mod">
        <pc:chgData name="Michael Lo" userId="caf5cbaf-57fd-4f2f-9ee2-68aa5f24d0c7" providerId="ADAL" clId="{FCF1E590-33DA-4E89-AC6D-71A9EE8EE458}" dt="2024-04-28T19:30:14.782" v="3568" actId="2696"/>
        <pc:sldMkLst>
          <pc:docMk/>
          <pc:sldMk cId="2871884870" sldId="291"/>
        </pc:sldMkLst>
      </pc:sldChg>
      <pc:sldChg chg="addSp delSp modSp add del mod delAnim modAnim">
        <pc:chgData name="Michael Lo" userId="caf5cbaf-57fd-4f2f-9ee2-68aa5f24d0c7" providerId="ADAL" clId="{FCF1E590-33DA-4E89-AC6D-71A9EE8EE458}" dt="2024-04-28T18:01:51.018" v="1733" actId="47"/>
        <pc:sldMkLst>
          <pc:docMk/>
          <pc:sldMk cId="1080092357" sldId="292"/>
        </pc:sldMkLst>
      </pc:sldChg>
      <pc:sldChg chg="addSp delSp modSp add mod addAnim delAnim modAnim modNotesTx">
        <pc:chgData name="Michael Lo" userId="caf5cbaf-57fd-4f2f-9ee2-68aa5f24d0c7" providerId="ADAL" clId="{FCF1E590-33DA-4E89-AC6D-71A9EE8EE458}" dt="2024-04-30T14:18:11.982" v="6335"/>
        <pc:sldMkLst>
          <pc:docMk/>
          <pc:sldMk cId="4139761867" sldId="292"/>
        </pc:sldMkLst>
      </pc:sldChg>
      <pc:sldChg chg="addSp delSp modSp add mod delAnim modAnim modNotesTx">
        <pc:chgData name="Michael Lo" userId="caf5cbaf-57fd-4f2f-9ee2-68aa5f24d0c7" providerId="ADAL" clId="{FCF1E590-33DA-4E89-AC6D-71A9EE8EE458}" dt="2024-04-30T14:18:21.162" v="6336"/>
        <pc:sldMkLst>
          <pc:docMk/>
          <pc:sldMk cId="3619739076" sldId="293"/>
        </pc:sldMkLst>
      </pc:sldChg>
      <pc:sldChg chg="modSp add mod modAnim">
        <pc:chgData name="Michael Lo" userId="caf5cbaf-57fd-4f2f-9ee2-68aa5f24d0c7" providerId="ADAL" clId="{FCF1E590-33DA-4E89-AC6D-71A9EE8EE458}" dt="2024-04-30T14:33:13.751" v="6625" actId="20577"/>
        <pc:sldMkLst>
          <pc:docMk/>
          <pc:sldMk cId="1374115653" sldId="294"/>
        </pc:sldMkLst>
      </pc:sldChg>
      <pc:sldChg chg="add del">
        <pc:chgData name="Michael Lo" userId="caf5cbaf-57fd-4f2f-9ee2-68aa5f24d0c7" providerId="ADAL" clId="{FCF1E590-33DA-4E89-AC6D-71A9EE8EE458}" dt="2024-04-28T18:59:42.582" v="2169" actId="47"/>
        <pc:sldMkLst>
          <pc:docMk/>
          <pc:sldMk cId="2221591698" sldId="294"/>
        </pc:sldMkLst>
      </pc:sldChg>
      <pc:sldChg chg="addSp modSp add mod modAnim modNotesTx">
        <pc:chgData name="Michael Lo" userId="caf5cbaf-57fd-4f2f-9ee2-68aa5f24d0c7" providerId="ADAL" clId="{FCF1E590-33DA-4E89-AC6D-71A9EE8EE458}" dt="2024-04-30T14:20:16.046" v="6339"/>
        <pc:sldMkLst>
          <pc:docMk/>
          <pc:sldMk cId="908299759" sldId="295"/>
        </pc:sldMkLst>
      </pc:sldChg>
      <pc:sldChg chg="modSp add mod modAnim">
        <pc:chgData name="Michael Lo" userId="caf5cbaf-57fd-4f2f-9ee2-68aa5f24d0c7" providerId="ADAL" clId="{FCF1E590-33DA-4E89-AC6D-71A9EE8EE458}" dt="2024-04-28T22:54:06.233" v="6245" actId="113"/>
        <pc:sldMkLst>
          <pc:docMk/>
          <pc:sldMk cId="3003840223" sldId="296"/>
        </pc:sldMkLst>
      </pc:sldChg>
      <pc:sldChg chg="add del">
        <pc:chgData name="Michael Lo" userId="caf5cbaf-57fd-4f2f-9ee2-68aa5f24d0c7" providerId="ADAL" clId="{FCF1E590-33DA-4E89-AC6D-71A9EE8EE458}" dt="2024-04-28T19:32:01.418" v="3597"/>
        <pc:sldMkLst>
          <pc:docMk/>
          <pc:sldMk cId="3297067413" sldId="296"/>
        </pc:sldMkLst>
      </pc:sldChg>
      <pc:sldChg chg="addSp modSp add mod ord modAnim">
        <pc:chgData name="Michael Lo" userId="caf5cbaf-57fd-4f2f-9ee2-68aa5f24d0c7" providerId="ADAL" clId="{FCF1E590-33DA-4E89-AC6D-71A9EE8EE458}" dt="2024-05-06T16:53:58.857" v="7141"/>
        <pc:sldMkLst>
          <pc:docMk/>
          <pc:sldMk cId="2650782475" sldId="297"/>
        </pc:sldMkLst>
      </pc:sldChg>
      <pc:sldChg chg="addSp delSp modSp add mod ord modNotesTx">
        <pc:chgData name="Michael Lo" userId="caf5cbaf-57fd-4f2f-9ee2-68aa5f24d0c7" providerId="ADAL" clId="{FCF1E590-33DA-4E89-AC6D-71A9EE8EE458}" dt="2024-05-05T14:03:04.810" v="6638"/>
        <pc:sldMkLst>
          <pc:docMk/>
          <pc:sldMk cId="2600427177" sldId="298"/>
        </pc:sldMkLst>
      </pc:sldChg>
      <pc:sldMasterChg chg="setBg">
        <pc:chgData name="Michael Lo" userId="caf5cbaf-57fd-4f2f-9ee2-68aa5f24d0c7" providerId="ADAL" clId="{FCF1E590-33DA-4E89-AC6D-71A9EE8EE458}" dt="2024-04-28T15:44:34.868" v="19"/>
        <pc:sldMasterMkLst>
          <pc:docMk/>
          <pc:sldMasterMk cId="295556748" sldId="2147483792"/>
        </pc:sldMasterMkLst>
      </pc:sldMasterChg>
    </pc:docChg>
  </pc:docChgLst>
  <pc:docChgLst>
    <pc:chgData name="Michael Lo" userId="caf5cbaf-57fd-4f2f-9ee2-68aa5f24d0c7" providerId="ADAL" clId="{66007EDC-19E3-44FD-8795-8D2CF79AD01C}"/>
    <pc:docChg chg="undo custSel modSld">
      <pc:chgData name="Michael Lo" userId="caf5cbaf-57fd-4f2f-9ee2-68aa5f24d0c7" providerId="ADAL" clId="{66007EDC-19E3-44FD-8795-8D2CF79AD01C}" dt="2021-09-07T23:04:17.845" v="2055" actId="20577"/>
      <pc:docMkLst>
        <pc:docMk/>
      </pc:docMkLst>
      <pc:sldChg chg="modSp mod">
        <pc:chgData name="Michael Lo" userId="caf5cbaf-57fd-4f2f-9ee2-68aa5f24d0c7" providerId="ADAL" clId="{66007EDC-19E3-44FD-8795-8D2CF79AD01C}" dt="2021-09-07T18:57:50.212" v="77" actId="20577"/>
        <pc:sldMkLst>
          <pc:docMk/>
          <pc:sldMk cId="2549523196" sldId="256"/>
        </pc:sldMkLst>
      </pc:sldChg>
      <pc:sldChg chg="modSp mod">
        <pc:chgData name="Michael Lo" userId="caf5cbaf-57fd-4f2f-9ee2-68aa5f24d0c7" providerId="ADAL" clId="{66007EDC-19E3-44FD-8795-8D2CF79AD01C}" dt="2021-09-07T19:00:40.820" v="417" actId="20577"/>
        <pc:sldMkLst>
          <pc:docMk/>
          <pc:sldMk cId="3677065837" sldId="261"/>
        </pc:sldMkLst>
      </pc:sldChg>
      <pc:sldChg chg="modSp mod">
        <pc:chgData name="Michael Lo" userId="caf5cbaf-57fd-4f2f-9ee2-68aa5f24d0c7" providerId="ADAL" clId="{66007EDC-19E3-44FD-8795-8D2CF79AD01C}" dt="2021-09-07T19:06:52.518" v="499" actId="6549"/>
        <pc:sldMkLst>
          <pc:docMk/>
          <pc:sldMk cId="1601645391" sldId="262"/>
        </pc:sldMkLst>
      </pc:sldChg>
      <pc:sldChg chg="modSp mod">
        <pc:chgData name="Michael Lo" userId="caf5cbaf-57fd-4f2f-9ee2-68aa5f24d0c7" providerId="ADAL" clId="{66007EDC-19E3-44FD-8795-8D2CF79AD01C}" dt="2021-09-07T19:23:47.271" v="1307" actId="113"/>
        <pc:sldMkLst>
          <pc:docMk/>
          <pc:sldMk cId="3941491871" sldId="264"/>
        </pc:sldMkLst>
      </pc:sldChg>
      <pc:sldChg chg="modSp mod">
        <pc:chgData name="Michael Lo" userId="caf5cbaf-57fd-4f2f-9ee2-68aa5f24d0c7" providerId="ADAL" clId="{66007EDC-19E3-44FD-8795-8D2CF79AD01C}" dt="2021-09-07T22:40:31.989" v="1428" actId="6549"/>
        <pc:sldMkLst>
          <pc:docMk/>
          <pc:sldMk cId="1730430338" sldId="265"/>
        </pc:sldMkLst>
      </pc:sldChg>
      <pc:sldChg chg="modSp mod">
        <pc:chgData name="Michael Lo" userId="caf5cbaf-57fd-4f2f-9ee2-68aa5f24d0c7" providerId="ADAL" clId="{66007EDC-19E3-44FD-8795-8D2CF79AD01C}" dt="2021-09-07T23:04:17.845" v="2055" actId="20577"/>
        <pc:sldMkLst>
          <pc:docMk/>
          <pc:sldMk cId="1793970105" sldId="266"/>
        </pc:sldMkLst>
      </pc:sldChg>
    </pc:docChg>
  </pc:docChgLst>
  <pc:docChgLst>
    <pc:chgData name="Michael Lo" userId="caf5cbaf-57fd-4f2f-9ee2-68aa5f24d0c7" providerId="ADAL" clId="{4B97022C-1234-4FC5-9399-36F6626A1BEB}"/>
    <pc:docChg chg="custSel addSld delSld modSld">
      <pc:chgData name="Michael Lo" userId="caf5cbaf-57fd-4f2f-9ee2-68aa5f24d0c7" providerId="ADAL" clId="{4B97022C-1234-4FC5-9399-36F6626A1BEB}" dt="2024-09-12T19:29:27.498" v="126" actId="27636"/>
      <pc:docMkLst>
        <pc:docMk/>
      </pc:docMkLst>
      <pc:sldChg chg="modSp mod">
        <pc:chgData name="Michael Lo" userId="caf5cbaf-57fd-4f2f-9ee2-68aa5f24d0c7" providerId="ADAL" clId="{4B97022C-1234-4FC5-9399-36F6626A1BEB}" dt="2024-09-12T19:29:27.498" v="126" actId="27636"/>
        <pc:sldMkLst>
          <pc:docMk/>
          <pc:sldMk cId="4043810170" sldId="338"/>
        </pc:sldMkLst>
      </pc:sldChg>
      <pc:sldChg chg="del">
        <pc:chgData name="Michael Lo" userId="caf5cbaf-57fd-4f2f-9ee2-68aa5f24d0c7" providerId="ADAL" clId="{4B97022C-1234-4FC5-9399-36F6626A1BEB}" dt="2024-08-26T13:59:37.709" v="8" actId="47"/>
        <pc:sldMkLst>
          <pc:docMk/>
          <pc:sldMk cId="3249206839" sldId="344"/>
        </pc:sldMkLst>
      </pc:sldChg>
      <pc:sldChg chg="addSp delSp modSp mod modAnim">
        <pc:chgData name="Michael Lo" userId="caf5cbaf-57fd-4f2f-9ee2-68aa5f24d0c7" providerId="ADAL" clId="{4B97022C-1234-4FC5-9399-36F6626A1BEB}" dt="2024-08-26T14:00:16.401" v="12" actId="1076"/>
        <pc:sldMkLst>
          <pc:docMk/>
          <pc:sldMk cId="1159556189" sldId="346"/>
        </pc:sldMkLst>
      </pc:sldChg>
      <pc:sldChg chg="addSp delSp modSp mod modAnim">
        <pc:chgData name="Michael Lo" userId="caf5cbaf-57fd-4f2f-9ee2-68aa5f24d0c7" providerId="ADAL" clId="{4B97022C-1234-4FC5-9399-36F6626A1BEB}" dt="2024-08-26T14:00:46.448" v="16" actId="1076"/>
        <pc:sldMkLst>
          <pc:docMk/>
          <pc:sldMk cId="419832526" sldId="347"/>
        </pc:sldMkLst>
      </pc:sldChg>
      <pc:sldChg chg="modSp mod modAnim">
        <pc:chgData name="Michael Lo" userId="caf5cbaf-57fd-4f2f-9ee2-68aa5f24d0c7" providerId="ADAL" clId="{4B97022C-1234-4FC5-9399-36F6626A1BEB}" dt="2024-09-12T19:29:27.440" v="125" actId="27636"/>
        <pc:sldMkLst>
          <pc:docMk/>
          <pc:sldMk cId="3889969467" sldId="352"/>
        </pc:sldMkLst>
      </pc:sldChg>
      <pc:sldChg chg="addSp delSp modSp add mod modAnim">
        <pc:chgData name="Michael Lo" userId="caf5cbaf-57fd-4f2f-9ee2-68aa5f24d0c7" providerId="ADAL" clId="{4B97022C-1234-4FC5-9399-36F6626A1BEB}" dt="2024-08-26T13:59:30.513" v="7" actId="1076"/>
        <pc:sldMkLst>
          <pc:docMk/>
          <pc:sldMk cId="3591884479" sldId="3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9785-9CA4-4F47-AD0E-64E0C0B87564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536FD-5CAD-46CE-B5DF-98A66DFB6C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Sherlock Holmes is a fictional detective created by British author Arthur Conan Doyle. -Wikipedia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59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URL: https://www.youtube.com/watch?v=ZyLVIvBidIA</a:t>
            </a:r>
          </a:p>
          <a:p>
            <a:r>
              <a:rPr lang="en-CA" dirty="0"/>
              <a:t>Duration: 4m52s</a:t>
            </a:r>
          </a:p>
          <a:p>
            <a:endParaRPr lang="en-CA" dirty="0"/>
          </a:p>
          <a:p>
            <a:r>
              <a:rPr lang="en-CA" dirty="0"/>
              <a:t>Please watch it in</a:t>
            </a:r>
            <a:r>
              <a:rPr lang="en-CA" baseline="0" dirty="0"/>
              <a:t> your own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2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1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9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536FD-5CAD-46CE-B5DF-98A66DFB6C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1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1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3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4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 Imputation is a technique to insert a non</a:t>
            </a:r>
            <a:r>
              <a:rPr lang="en-CA" baseline="0" dirty="0"/>
              <a:t> response based on various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7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URL:</a:t>
            </a:r>
            <a:r>
              <a:rPr lang="en-CA" baseline="0" dirty="0"/>
              <a:t> https://www.youtube.com/watch?v=Ok5sKLXqynQ</a:t>
            </a:r>
            <a:endParaRPr lang="en-US" dirty="0"/>
          </a:p>
          <a:p>
            <a:r>
              <a:rPr lang="en-CA" dirty="0"/>
              <a:t>Duration: 22m53s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19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44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URL: https://www.youtube.com/watch?v=Kho5KvPBDSw</a:t>
            </a:r>
          </a:p>
          <a:p>
            <a:r>
              <a:rPr lang="en-CA" dirty="0"/>
              <a:t>Duration: 4m53s</a:t>
            </a:r>
          </a:p>
          <a:p>
            <a:endParaRPr lang="en-CA" dirty="0"/>
          </a:p>
          <a:p>
            <a:r>
              <a:rPr lang="en-CA" dirty="0"/>
              <a:t>Please watch it in</a:t>
            </a:r>
            <a:r>
              <a:rPr lang="en-CA" baseline="0" dirty="0"/>
              <a:t> your own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C0C1-6412-481A-8DB6-5F287B0D4E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4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383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27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292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1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146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94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93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30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292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4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36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599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6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1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22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51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8397A94-697A-4681-9B79-8FF585031C19}" type="datetimeFigureOut">
              <a:rPr lang="en-CA" smtClean="0"/>
              <a:t>2025-05-11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B67DFB-0AAF-463A-BC5F-0D8B50ADEA7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0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ZyLVIvBidIA?feature=oembed" TargetMode="Externa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Ok5sKLXqynQ?feature=oembed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Kho5KvPBDSw?feature=oembed" TargetMode="Externa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5" y="0"/>
            <a:ext cx="10304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Survivorship Bias</a:t>
            </a:r>
            <a:endParaRPr lang="en-CA" sz="44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3" name="Online Media 2" title="You are missing something! - Survivorship bias">
            <a:hlinkClick r:id="" action="ppaction://media"/>
            <a:extLst>
              <a:ext uri="{FF2B5EF4-FFF2-40B4-BE49-F238E27FC236}">
                <a16:creationId xmlns:a16="http://schemas.microsoft.com/office/drawing/2014/main" id="{C33C7123-895F-2E9E-7EA7-255288D8C3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099776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Laws, Ethics and Morals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Here is just Michael’s way of seeing things… so it could be wrong!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Laws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are set of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(called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laws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 to guide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citizens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a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society) to differentiate what is right from what is wrong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country specific</a:t>
            </a:r>
            <a:endParaRPr lang="en-CA" sz="2400" cap="none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Ethics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are set of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rules or guidelines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(called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code of ethics/conduct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or sometimes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 to guide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employees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of a particular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profession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to differentiate what is right from what is wrong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profession or area specific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Morals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are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beliefs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of a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person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(or a small group of people, like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family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or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religion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of how to behave, how to improve upon ourselves, and how to make the others and surrounding better  </a:t>
            </a:r>
            <a:r>
              <a:rPr lang="en-CA" sz="2400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person specific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Note: The morals of a person are often shaped by their upbringing and experience.</a:t>
            </a:r>
          </a:p>
        </p:txBody>
      </p:sp>
    </p:spTree>
    <p:extLst>
      <p:ext uri="{BB962C8B-B14F-4D97-AF65-F5344CB8AC3E}">
        <p14:creationId xmlns:p14="http://schemas.microsoft.com/office/powerpoint/2010/main" val="255233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Laws, Ethics and Morals - Examples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>
                <a:latin typeface="Calibri" panose="020F0502020204030204" pitchFamily="34" charset="0"/>
                <a:cs typeface="Calibri" panose="020F0502020204030204" pitchFamily="34" charset="0"/>
              </a:rPr>
              <a:t>Is spitting 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on the street ok? Under what situation would it be ok?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Is lying/exaggerating in your resume ok? Under what situation would it be ok?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school, is using your friend’s answer as your own ok?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Is using 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answer as your own ok? Under what situation would it be ok?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Is bullying a person ok?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Is helping others bullying a person ok? Under what situation would it be ok?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Is killing a human being ok?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Is helping others killing a human being ok?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Is killing a terminally ill human being ok? Under what situation would it be ok?</a:t>
            </a:r>
          </a:p>
        </p:txBody>
      </p:sp>
    </p:spTree>
    <p:extLst>
      <p:ext uri="{BB962C8B-B14F-4D97-AF65-F5344CB8AC3E}">
        <p14:creationId xmlns:p14="http://schemas.microsoft.com/office/powerpoint/2010/main" val="38899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Final Thoughts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few things to note in this up-and-coming data science or data analytics field…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neither laws nor ethics governing our behaviour on…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a) how data are created (obs. study vs. expt. study), 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b) how much documentation is provided (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indep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 obs., and discussion of biases), 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c) the privacy/confidentiality of the data,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d) validity of the analysis results disseminated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As a future data analyst or data scientist, you are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gate-keeper of </a:t>
            </a:r>
            <a:b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data ethics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So, hold on to your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moral compass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, without which human beings will be lost!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613705"/>
            <a:ext cx="1828800" cy="23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9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6973"/>
            <a:ext cx="10972800" cy="914400"/>
          </a:xfrm>
        </p:spPr>
        <p:txBody>
          <a:bodyPr anchor="t"/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150271"/>
            <a:ext cx="8229600" cy="5195455"/>
          </a:xfrm>
        </p:spPr>
      </p:pic>
    </p:spTree>
    <p:extLst>
      <p:ext uri="{BB962C8B-B14F-4D97-AF65-F5344CB8AC3E}">
        <p14:creationId xmlns:p14="http://schemas.microsoft.com/office/powerpoint/2010/main" val="226734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97944"/>
            <a:ext cx="10972800" cy="54864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Module 02: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Data Collection &amp;</a:t>
            </a:r>
            <a:b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</a:br>
            <a:r>
              <a:rPr lang="en-CA" sz="660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Data Ethics/Morals</a:t>
            </a:r>
            <a:endParaRPr lang="en-CA" sz="6600" cap="none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Data Collection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fontScale="92500" lnSpcReduction="10000"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(Primary)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typically involves 3 stages: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Design of the Questionnaire or Surveys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It includes determining the length of the survey (like how many questions), order of the questions, and more importantly the </a:t>
            </a:r>
            <a:r>
              <a:rPr lang="en-CA" sz="2400" u="sng" cap="none" dirty="0">
                <a:latin typeface="Calibri" panose="020F0502020204030204" pitchFamily="34" charset="0"/>
                <a:cs typeface="Calibri" panose="020F0502020204030204" pitchFamily="34" charset="0"/>
              </a:rPr>
              <a:t>wording of the questions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E.g. “Don’t you agree that it is about time to overrule the decision of abolishing policy ABC…”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The Process or Medium of Collecting Data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Will it be in paper survey or online, or which platforms you use etc.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Entering and Cleaning of Data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Believe it or not, it takes up about 60-65% of statisticians’ time to do data-cleaning!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(FYI: 20-25% on analysis including coding, 10-20% writing reports/doing presentations.)</a:t>
            </a:r>
          </a:p>
        </p:txBody>
      </p:sp>
    </p:spTree>
    <p:extLst>
      <p:ext uri="{BB962C8B-B14F-4D97-AF65-F5344CB8AC3E}">
        <p14:creationId xmlns:p14="http://schemas.microsoft.com/office/powerpoint/2010/main" val="40438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Issues Related to Data Collection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two biases arising from data collection: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Response Bias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the bias stemming from the “wrong” response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It arises primarily from misleading questions or the question is sensitive or offensive to a point the subjects have to make up some fake answers.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Non-Response Bias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the bias stemming from no responses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 causes are similar to above, but the outcomes are slightly different.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It arises from hard-to-understand questions (so giving up or leaving blank is more reasonable) or the subjects just do not want you to know the truth.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Identify and justify the response bias and non-response bias.</a:t>
            </a:r>
          </a:p>
        </p:txBody>
      </p:sp>
    </p:spTree>
    <p:extLst>
      <p:ext uri="{BB962C8B-B14F-4D97-AF65-F5344CB8AC3E}">
        <p14:creationId xmlns:p14="http://schemas.microsoft.com/office/powerpoint/2010/main" val="86304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Primary Data Source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There are two typical data sources.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Primary Data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the data generated by end-users.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Pros: You can do whatever you want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Cons: it is very time-consuming and costly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Note: Almost everything we have discussed so far in M02 and M03 are steps or procedures of producing primary data, including observational studies and experimental studies.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That said, most of us will never use or collect primary data, unless you are part of a research team.</a:t>
            </a:r>
          </a:p>
        </p:txBody>
      </p:sp>
    </p:spTree>
    <p:extLst>
      <p:ext uri="{BB962C8B-B14F-4D97-AF65-F5344CB8AC3E}">
        <p14:creationId xmlns:p14="http://schemas.microsoft.com/office/powerpoint/2010/main" val="33607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Secondary Data Source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 lnSpcReduction="10000"/>
          </a:bodyPr>
          <a:lstStyle/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Secondary Data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is data that end-users get from another person or it is directly downloaded from various websites.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It seems nice and fast, but we do not know…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if observations were independent to each other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if a decent sampling process was used, so potential selection bias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3) if the survey was worded properly, so potential response bias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4) if non responses were removed or improperly imputed*, so potential non-response bias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In other words, be very careful when using secondary data because…</a:t>
            </a:r>
          </a:p>
          <a:p>
            <a:pPr marL="460375" indent="-460375"/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MLO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: Identify and criticize primary and secondary data sources.</a:t>
            </a:r>
          </a:p>
        </p:txBody>
      </p:sp>
    </p:spTree>
    <p:extLst>
      <p:ext uri="{BB962C8B-B14F-4D97-AF65-F5344CB8AC3E}">
        <p14:creationId xmlns:p14="http://schemas.microsoft.com/office/powerpoint/2010/main" val="18544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Are We Automating Racism?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5" name="Online Media 3" title="Are We Automating Racism?">
            <a:hlinkClick r:id="" action="ppaction://media"/>
            <a:extLst>
              <a:ext uri="{FF2B5EF4-FFF2-40B4-BE49-F238E27FC236}">
                <a16:creationId xmlns:a16="http://schemas.microsoft.com/office/drawing/2014/main" id="{2978877D-C485-9F37-61EA-184017D9588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81200" y="1150904"/>
            <a:ext cx="8229600" cy="46497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5885233"/>
            <a:ext cx="10972800" cy="9144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2400" cap="none" dirty="0">
                <a:latin typeface="Lucida Calligraphy" panose="03010101010101010101" pitchFamily="66" charset="0"/>
                <a:cs typeface="Calibri" panose="020F0502020204030204" pitchFamily="34" charset="0"/>
              </a:rPr>
              <a:t>Takeaway: Garbage in, garbage out!</a:t>
            </a:r>
            <a:endParaRPr lang="en-CA" sz="2800" cap="none" dirty="0">
              <a:latin typeface="Lucida Calligraphy" panose="03010101010101010101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Cognitive Biases</a:t>
            </a:r>
            <a:endParaRPr lang="en-CA" sz="36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7123"/>
            <a:ext cx="10972800" cy="5029200"/>
          </a:xfrm>
        </p:spPr>
        <p:txBody>
          <a:bodyPr anchor="t">
            <a:normAutofit/>
          </a:bodyPr>
          <a:lstStyle/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Besides all statistics related biases, there are a few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Cognitive Biases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that you might want to be aware of. Here are few I find important in this area.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Confirmation Bias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people choose to focus on things that agree with their belief</a:t>
            </a:r>
            <a:b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(related to the TED Talk by Julia </a:t>
            </a:r>
            <a:r>
              <a:rPr lang="en-CA" sz="2400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Galef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Survivorship Bias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people make conclusion based on what they see, without questioning if they are seeing the whole picture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Availability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CA" sz="2400" b="1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Recency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people choose to focus on the latest information (and tend to forget other older information)</a:t>
            </a:r>
          </a:p>
          <a:p>
            <a:pPr marL="460375" indent="-460375"/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CA" sz="2400" b="1" cap="none" dirty="0">
                <a:latin typeface="Calibri" panose="020F0502020204030204" pitchFamily="34" charset="0"/>
                <a:cs typeface="Calibri" panose="020F0502020204030204" pitchFamily="34" charset="0"/>
              </a:rPr>
              <a:t>Dunning-Kruger Effect</a:t>
            </a:r>
            <a:r>
              <a:rPr lang="en-CA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 – most people think they are smarter than they actually are (and see things thought that tinted lens)</a:t>
            </a:r>
          </a:p>
          <a:p>
            <a:pPr marL="460375" indent="-460375"/>
            <a:endParaRPr lang="en-CA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1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448"/>
            <a:ext cx="10972800" cy="914400"/>
          </a:xfrm>
        </p:spPr>
        <p:txBody>
          <a:bodyPr anchor="t">
            <a:noAutofit/>
          </a:bodyPr>
          <a:lstStyle/>
          <a:p>
            <a:pPr algn="l"/>
            <a:r>
              <a:rPr lang="en-CA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Confirmation Bias</a:t>
            </a:r>
            <a:endParaRPr lang="en-CA" sz="4400" b="0" cap="none" spc="0" dirty="0">
              <a:solidFill>
                <a:srgbClr val="C00000"/>
              </a:solidFill>
              <a:latin typeface="Lucida Calligraphy" panose="03010101010101010101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4" name="Online Media 3" title="The Confirmation Bias">
            <a:hlinkClick r:id="" action="ppaction://media"/>
            <a:extLst>
              <a:ext uri="{FF2B5EF4-FFF2-40B4-BE49-F238E27FC236}">
                <a16:creationId xmlns:a16="http://schemas.microsoft.com/office/drawing/2014/main" id="{84184570-9F60-2A35-CE9C-44D163A9F5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156533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5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2687</TotalTime>
  <Words>1127</Words>
  <Application>Microsoft Office PowerPoint</Application>
  <PresentationFormat>Widescreen</PresentationFormat>
  <Paragraphs>95</Paragraphs>
  <Slides>14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Lucida Calligraphy</vt:lpstr>
      <vt:lpstr>Droplet</vt:lpstr>
      <vt:lpstr>PowerPoint Presentation</vt:lpstr>
      <vt:lpstr>Module 02: Data Collection &amp; Data Ethics/Morals</vt:lpstr>
      <vt:lpstr>Data Collection</vt:lpstr>
      <vt:lpstr>Issues Related to Data Collection</vt:lpstr>
      <vt:lpstr>Primary Data Source</vt:lpstr>
      <vt:lpstr>Secondary Data Source</vt:lpstr>
      <vt:lpstr>Are We Automating Racism?</vt:lpstr>
      <vt:lpstr>Cognitive Biases</vt:lpstr>
      <vt:lpstr>Confirmation Bias</vt:lpstr>
      <vt:lpstr>Survivorship Bias</vt:lpstr>
      <vt:lpstr>Laws, Ethics and Morals</vt:lpstr>
      <vt:lpstr>Laws, Ethics and Morals - Examples</vt:lpstr>
      <vt:lpstr>Final Thoughts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Introductory Statistics</dc:title>
  <dc:creator>Michael Lo</dc:creator>
  <cp:lastModifiedBy>Michael Lo</cp:lastModifiedBy>
  <cp:revision>273</cp:revision>
  <cp:lastPrinted>2021-09-02T03:36:56Z</cp:lastPrinted>
  <dcterms:created xsi:type="dcterms:W3CDTF">2019-08-17T03:31:35Z</dcterms:created>
  <dcterms:modified xsi:type="dcterms:W3CDTF">2025-05-11T15:05:39Z</dcterms:modified>
</cp:coreProperties>
</file>